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4" r:id="rId17"/>
    <p:sldId id="271" r:id="rId18"/>
    <p:sldId id="272" r:id="rId19"/>
    <p:sldId id="273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D8DC1-928B-4B9B-B710-462D72EE4775}" type="datetimeFigureOut">
              <a:rPr lang="ru-RU" smtClean="0"/>
              <a:pPr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EC68A-ADEB-4DAB-B61D-7DBE2008C6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D8DC1-928B-4B9B-B710-462D72EE4775}" type="datetimeFigureOut">
              <a:rPr lang="ru-RU" smtClean="0"/>
              <a:pPr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EC68A-ADEB-4DAB-B61D-7DBE2008C6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D8DC1-928B-4B9B-B710-462D72EE4775}" type="datetimeFigureOut">
              <a:rPr lang="ru-RU" smtClean="0"/>
              <a:pPr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EC68A-ADEB-4DAB-B61D-7DBE2008C6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D8DC1-928B-4B9B-B710-462D72EE4775}" type="datetimeFigureOut">
              <a:rPr lang="ru-RU" smtClean="0"/>
              <a:pPr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EC68A-ADEB-4DAB-B61D-7DBE2008C6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D8DC1-928B-4B9B-B710-462D72EE4775}" type="datetimeFigureOut">
              <a:rPr lang="ru-RU" smtClean="0"/>
              <a:pPr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EC68A-ADEB-4DAB-B61D-7DBE2008C6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D8DC1-928B-4B9B-B710-462D72EE4775}" type="datetimeFigureOut">
              <a:rPr lang="ru-RU" smtClean="0"/>
              <a:pPr/>
              <a:t>14.02.2016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EC68A-ADEB-4DAB-B61D-7DBE2008C6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D8DC1-928B-4B9B-B710-462D72EE4775}" type="datetimeFigureOut">
              <a:rPr lang="ru-RU" smtClean="0"/>
              <a:pPr/>
              <a:t>14.02.2016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EC68A-ADEB-4DAB-B61D-7DBE2008C6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D8DC1-928B-4B9B-B710-462D72EE4775}" type="datetimeFigureOut">
              <a:rPr lang="ru-RU" smtClean="0"/>
              <a:pPr/>
              <a:t>14.02.2016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EC68A-ADEB-4DAB-B61D-7DBE2008C6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D8DC1-928B-4B9B-B710-462D72EE4775}" type="datetimeFigureOut">
              <a:rPr lang="ru-RU" smtClean="0"/>
              <a:pPr/>
              <a:t>14.02.2016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EC68A-ADEB-4DAB-B61D-7DBE2008C6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D8DC1-928B-4B9B-B710-462D72EE4775}" type="datetimeFigureOut">
              <a:rPr lang="ru-RU" smtClean="0"/>
              <a:pPr/>
              <a:t>14.02.2016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EC68A-ADEB-4DAB-B61D-7DBE2008C6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D8DC1-928B-4B9B-B710-462D72EE4775}" type="datetimeFigureOut">
              <a:rPr lang="ru-RU" smtClean="0"/>
              <a:pPr/>
              <a:t>14.02.2016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EC68A-ADEB-4DAB-B61D-7DBE2008C6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ED8DC1-928B-4B9B-B710-462D72EE4775}" type="datetimeFigureOut">
              <a:rPr lang="ru-RU" smtClean="0"/>
              <a:pPr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CEC68A-ADEB-4DAB-B61D-7DBE2008C6F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&#1092;&#1080;&#1079;.%20&#1084;&#1080;&#1085;&#1091;&#1090;&#1082;&#1072;%20Clap%20your%20hands%20-%20Nursery%20Rhyme.mp4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20.jpeg"/><Relationship Id="rId7" Type="http://schemas.openxmlformats.org/officeDocument/2006/relationships/image" Target="../media/image21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12.jpeg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image" Target="../media/image24.pn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10" Type="http://schemas.openxmlformats.org/officeDocument/2006/relationships/image" Target="../media/image29.jpeg"/><Relationship Id="rId4" Type="http://schemas.openxmlformats.org/officeDocument/2006/relationships/image" Target="../media/image25.jpeg"/><Relationship Id="rId9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8"/>
            <a:ext cx="7772400" cy="3672407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Техническая карта 6а, модуль 3 «Все, что я люблю» </a:t>
            </a:r>
            <a:r>
              <a:rPr lang="ru-RU" sz="2800" dirty="0" smtClean="0"/>
              <a:t>к УМК Быковой Н.И. , Дуди Д. «Английский в фокусе» 3  класс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4797152"/>
            <a:ext cx="6400800" cy="1752600"/>
          </a:xfrm>
        </p:spPr>
        <p:txBody>
          <a:bodyPr/>
          <a:lstStyle/>
          <a:p>
            <a:pPr algn="r"/>
            <a:r>
              <a:rPr lang="ru-RU" dirty="0" smtClean="0"/>
              <a:t>Учитель: Васильева </a:t>
            </a:r>
            <a:r>
              <a:rPr lang="ru-RU" dirty="0" smtClean="0"/>
              <a:t>С.О.</a:t>
            </a:r>
          </a:p>
          <a:p>
            <a:pPr algn="r"/>
            <a:r>
              <a:rPr lang="ru-RU" dirty="0" smtClean="0"/>
              <a:t>2015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>
                <a:latin typeface="Arial Black" pitchFamily="34" charset="0"/>
              </a:rPr>
              <a:t>Pasta </a:t>
            </a:r>
            <a:endParaRPr lang="ru-RU" sz="6600" dirty="0">
              <a:latin typeface="Arial Black" pitchFamily="34" charset="0"/>
            </a:endParaRPr>
          </a:p>
        </p:txBody>
      </p:sp>
      <p:pic>
        <p:nvPicPr>
          <p:cNvPr id="4" name="Содержимое 3" descr="i (2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1628800"/>
            <a:ext cx="7200800" cy="470155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>
                <a:latin typeface="Arial Black" pitchFamily="34" charset="0"/>
              </a:rPr>
              <a:t>Carrots </a:t>
            </a:r>
            <a:endParaRPr lang="ru-RU" sz="6600" dirty="0">
              <a:latin typeface="Arial Black" pitchFamily="34" charset="0"/>
            </a:endParaRPr>
          </a:p>
        </p:txBody>
      </p:sp>
      <p:pic>
        <p:nvPicPr>
          <p:cNvPr id="4" name="Содержимое 3" descr="i (3)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5616" y="1412776"/>
            <a:ext cx="6624736" cy="497509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>
                <a:latin typeface="Arial Black" pitchFamily="34" charset="0"/>
              </a:rPr>
              <a:t>Sausages </a:t>
            </a:r>
            <a:endParaRPr lang="ru-RU" sz="6600" dirty="0">
              <a:latin typeface="Arial Black" pitchFamily="34" charset="0"/>
            </a:endParaRPr>
          </a:p>
        </p:txBody>
      </p:sp>
      <p:pic>
        <p:nvPicPr>
          <p:cNvPr id="4" name="Содержимое 3" descr="31f767af6b07e45258d61b7c53ea4b3b_h-3980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>
                <a:latin typeface="Arial Black" pitchFamily="34" charset="0"/>
              </a:rPr>
              <a:t>Rice </a:t>
            </a:r>
            <a:endParaRPr lang="ru-RU" sz="6600" dirty="0">
              <a:latin typeface="Arial Black" pitchFamily="34" charset="0"/>
            </a:endParaRPr>
          </a:p>
        </p:txBody>
      </p:sp>
      <p:pic>
        <p:nvPicPr>
          <p:cNvPr id="4" name="Содержимое 3" descr="white-ric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23728" y="1340768"/>
            <a:ext cx="5196408" cy="519640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>
                <a:latin typeface="Arial Black" pitchFamily="34" charset="0"/>
              </a:rPr>
              <a:t>Popcorn </a:t>
            </a:r>
            <a:endParaRPr lang="ru-RU" sz="6600" dirty="0">
              <a:latin typeface="Arial Black" pitchFamily="34" charset="0"/>
            </a:endParaRPr>
          </a:p>
        </p:txBody>
      </p:sp>
      <p:pic>
        <p:nvPicPr>
          <p:cNvPr id="6" name="Содержимое 5" descr="1319.pn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11760" y="1512107"/>
            <a:ext cx="4370268" cy="534589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>
                <a:latin typeface="Arial Black" pitchFamily="34" charset="0"/>
              </a:rPr>
              <a:t>Coke </a:t>
            </a:r>
            <a:endParaRPr lang="ru-RU" sz="6600" dirty="0">
              <a:latin typeface="Arial Black" pitchFamily="34" charset="0"/>
            </a:endParaRPr>
          </a:p>
        </p:txBody>
      </p:sp>
      <p:pic>
        <p:nvPicPr>
          <p:cNvPr id="4" name="Содержимое 3" descr="74154089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F3F7F8"/>
              </a:clrFrom>
              <a:clrTo>
                <a:srgbClr val="F3F7F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63688" y="1268760"/>
            <a:ext cx="5515691" cy="5317471"/>
          </a:xfrm>
        </p:spPr>
      </p:pic>
      <p:sp>
        <p:nvSpPr>
          <p:cNvPr id="5" name="TextBox 4"/>
          <p:cNvSpPr txBox="1"/>
          <p:nvPr/>
        </p:nvSpPr>
        <p:spPr>
          <a:xfrm>
            <a:off x="4788024" y="3429000"/>
            <a:ext cx="1368152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6" name="Рисунок 5" descr="cake.jpg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72462" y="5929330"/>
            <a:ext cx="642942" cy="642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31f767af6b07e45258d61b7c53ea4b3b_h-3980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20" y="1000108"/>
            <a:ext cx="2448272" cy="1836204"/>
          </a:xfrm>
        </p:spPr>
      </p:pic>
      <p:pic>
        <p:nvPicPr>
          <p:cNvPr id="6" name="Рисунок 5" descr="74154089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9591" y="3429000"/>
            <a:ext cx="1568537" cy="1512168"/>
          </a:xfrm>
          <a:prstGeom prst="rect">
            <a:avLst/>
          </a:prstGeom>
        </p:spPr>
      </p:pic>
      <p:pic>
        <p:nvPicPr>
          <p:cNvPr id="8" name="Рисунок 7" descr="i (3)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79912" y="3068959"/>
            <a:ext cx="2016224" cy="1514161"/>
          </a:xfrm>
          <a:prstGeom prst="rect">
            <a:avLst/>
          </a:prstGeom>
        </p:spPr>
      </p:pic>
      <p:pic>
        <p:nvPicPr>
          <p:cNvPr id="9" name="Рисунок 8" descr="i (2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48064" y="1052736"/>
            <a:ext cx="2016224" cy="1316435"/>
          </a:xfrm>
          <a:prstGeom prst="rect">
            <a:avLst/>
          </a:prstGeom>
        </p:spPr>
      </p:pic>
      <p:pic>
        <p:nvPicPr>
          <p:cNvPr id="10" name="Рисунок 9" descr="i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11760" y="5229200"/>
            <a:ext cx="1656184" cy="1656184"/>
          </a:xfrm>
          <a:prstGeom prst="rect">
            <a:avLst/>
          </a:prstGeom>
        </p:spPr>
      </p:pic>
      <p:pic>
        <p:nvPicPr>
          <p:cNvPr id="11" name="Рисунок 10" descr="kartofel0ot0zasosov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08304" y="3501008"/>
            <a:ext cx="1502820" cy="922784"/>
          </a:xfrm>
          <a:prstGeom prst="rect">
            <a:avLst/>
          </a:prstGeom>
        </p:spPr>
      </p:pic>
      <p:pic>
        <p:nvPicPr>
          <p:cNvPr id="13" name="Рисунок 12" descr="white-rice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940152" y="5157192"/>
            <a:ext cx="1728192" cy="172819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827584" y="404664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Sausages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5580112" y="404664"/>
            <a:ext cx="13420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Pasta 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9552" y="2852936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Coke 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139952" y="2780928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Carrots 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948264" y="2852936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Potatoes 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15816" y="4797152"/>
            <a:ext cx="1944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Meat 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228184" y="4725144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Rice 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404664"/>
            <a:ext cx="8507288" cy="5721499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7200" dirty="0" smtClean="0">
                <a:latin typeface="Lucida Console" pitchFamily="49" charset="0"/>
              </a:rPr>
              <a:t>She`s got </a:t>
            </a:r>
            <a:r>
              <a:rPr lang="en-US" sz="7200" u="sng" dirty="0" smtClean="0">
                <a:solidFill>
                  <a:schemeClr val="accent6">
                    <a:lumMod val="75000"/>
                  </a:schemeClr>
                </a:solidFill>
                <a:latin typeface="Lucida Console" pitchFamily="49" charset="0"/>
              </a:rPr>
              <a:t>some </a:t>
            </a:r>
            <a:r>
              <a:rPr lang="en-US" sz="7200" dirty="0" smtClean="0">
                <a:latin typeface="Lucida Console" pitchFamily="49" charset="0"/>
              </a:rPr>
              <a:t>biscuits.</a:t>
            </a:r>
          </a:p>
          <a:p>
            <a:pPr algn="ctr">
              <a:buNone/>
            </a:pPr>
            <a:endParaRPr lang="en-US" sz="7200" dirty="0" smtClean="0">
              <a:latin typeface="Lucida Console" pitchFamily="49" charset="0"/>
            </a:endParaRPr>
          </a:p>
          <a:p>
            <a:pPr algn="ctr">
              <a:buNone/>
            </a:pPr>
            <a:r>
              <a:rPr lang="en-US" sz="7200" dirty="0" smtClean="0">
                <a:latin typeface="Lucida Console" pitchFamily="49" charset="0"/>
              </a:rPr>
              <a:t>I haven`t got </a:t>
            </a:r>
            <a:r>
              <a:rPr lang="en-US" sz="7200" u="sng" dirty="0" smtClean="0">
                <a:solidFill>
                  <a:schemeClr val="accent6">
                    <a:lumMod val="75000"/>
                  </a:schemeClr>
                </a:solidFill>
                <a:latin typeface="Lucida Console" pitchFamily="49" charset="0"/>
              </a:rPr>
              <a:t>any</a:t>
            </a:r>
            <a:r>
              <a:rPr lang="en-US" sz="7200" dirty="0" smtClean="0">
                <a:latin typeface="Lucida Console" pitchFamily="49" charset="0"/>
              </a:rPr>
              <a:t> Coke.</a:t>
            </a:r>
            <a:endParaRPr lang="ru-RU" sz="7200" dirty="0">
              <a:latin typeface="Lucida Console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She`s got </a:t>
            </a:r>
            <a:r>
              <a:rPr lang="en-US" dirty="0" smtClean="0">
                <a:solidFill>
                  <a:srgbClr val="92D050"/>
                </a:solidFill>
              </a:rPr>
              <a:t>some</a:t>
            </a:r>
            <a:r>
              <a:rPr lang="en-US" dirty="0" smtClean="0"/>
              <a:t> biscuits.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They haven`t got </a:t>
            </a:r>
            <a:r>
              <a:rPr lang="en-US" dirty="0" smtClean="0">
                <a:solidFill>
                  <a:srgbClr val="92D050"/>
                </a:solidFill>
              </a:rPr>
              <a:t>any</a:t>
            </a:r>
            <a:r>
              <a:rPr lang="en-US" dirty="0" smtClean="0"/>
              <a:t> orange juice.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Have you got </a:t>
            </a:r>
            <a:r>
              <a:rPr lang="en-US" dirty="0" smtClean="0">
                <a:solidFill>
                  <a:srgbClr val="92D050"/>
                </a:solidFill>
              </a:rPr>
              <a:t>any</a:t>
            </a:r>
            <a:r>
              <a:rPr lang="en-US" dirty="0" smtClean="0"/>
              <a:t> pasta?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He`s got </a:t>
            </a:r>
            <a:r>
              <a:rPr lang="en-US" dirty="0" smtClean="0">
                <a:solidFill>
                  <a:srgbClr val="92D050"/>
                </a:solidFill>
              </a:rPr>
              <a:t>some</a:t>
            </a:r>
            <a:r>
              <a:rPr lang="en-US" dirty="0" smtClean="0"/>
              <a:t> popcorn.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We haven`t got </a:t>
            </a:r>
            <a:r>
              <a:rPr lang="en-US" dirty="0" smtClean="0">
                <a:solidFill>
                  <a:srgbClr val="92D050"/>
                </a:solidFill>
              </a:rPr>
              <a:t>any</a:t>
            </a:r>
            <a:r>
              <a:rPr lang="en-US" dirty="0" smtClean="0"/>
              <a:t> Coke.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Have you got </a:t>
            </a:r>
            <a:r>
              <a:rPr lang="en-US" dirty="0" smtClean="0">
                <a:solidFill>
                  <a:srgbClr val="92D050"/>
                </a:solidFill>
              </a:rPr>
              <a:t>any</a:t>
            </a:r>
            <a:r>
              <a:rPr lang="en-US" dirty="0" smtClean="0"/>
              <a:t> milk?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They`ve got </a:t>
            </a:r>
            <a:r>
              <a:rPr lang="en-US" dirty="0" smtClean="0">
                <a:solidFill>
                  <a:srgbClr val="92D050"/>
                </a:solidFill>
              </a:rPr>
              <a:t>some</a:t>
            </a:r>
            <a:r>
              <a:rPr lang="en-US" dirty="0" smtClean="0"/>
              <a:t> cake.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I haven`t got </a:t>
            </a:r>
            <a:r>
              <a:rPr lang="en-US" dirty="0" smtClean="0">
                <a:solidFill>
                  <a:srgbClr val="92D050"/>
                </a:solidFill>
              </a:rPr>
              <a:t>any</a:t>
            </a:r>
            <a:r>
              <a:rPr lang="en-US" dirty="0" smtClean="0"/>
              <a:t> rice.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empty-box-1148174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87824" y="2132856"/>
            <a:ext cx="3283034" cy="2707657"/>
          </a:xfrm>
          <a:prstGeom prst="rect">
            <a:avLst/>
          </a:prstGeom>
        </p:spPr>
      </p:pic>
      <p:pic>
        <p:nvPicPr>
          <p:cNvPr id="5" name="Рисунок 4" descr="pechene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476672"/>
            <a:ext cx="1726587" cy="1193503"/>
          </a:xfrm>
          <a:prstGeom prst="rect">
            <a:avLst/>
          </a:prstGeom>
        </p:spPr>
      </p:pic>
      <p:pic>
        <p:nvPicPr>
          <p:cNvPr id="6" name="Рисунок 5" descr="31f767af6b07e45258d61b7c53ea4b3b_h-3980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55976" y="476672"/>
            <a:ext cx="1327696" cy="995772"/>
          </a:xfrm>
          <a:prstGeom prst="rect">
            <a:avLst/>
          </a:prstGeom>
        </p:spPr>
      </p:pic>
      <p:pic>
        <p:nvPicPr>
          <p:cNvPr id="7" name="Рисунок 6" descr="сендвіч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92280" y="620688"/>
            <a:ext cx="1111200" cy="1053767"/>
          </a:xfrm>
          <a:prstGeom prst="rect">
            <a:avLst/>
          </a:prstGeom>
        </p:spPr>
      </p:pic>
      <p:pic>
        <p:nvPicPr>
          <p:cNvPr id="8" name="Рисунок 7" descr="kartofel0ot0zasosov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544" y="2852936"/>
            <a:ext cx="1620090" cy="994792"/>
          </a:xfrm>
          <a:prstGeom prst="rect">
            <a:avLst/>
          </a:prstGeom>
        </p:spPr>
      </p:pic>
      <p:pic>
        <p:nvPicPr>
          <p:cNvPr id="9" name="Рисунок 8" descr="74154089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92280" y="4797152"/>
            <a:ext cx="1269896" cy="1224259"/>
          </a:xfrm>
          <a:prstGeom prst="rect">
            <a:avLst/>
          </a:prstGeom>
        </p:spPr>
      </p:pic>
      <p:pic>
        <p:nvPicPr>
          <p:cNvPr id="10" name="Рисунок 9" descr="s_4647191.jpe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3928" y="4941168"/>
            <a:ext cx="1714500" cy="1714500"/>
          </a:xfrm>
          <a:prstGeom prst="rect">
            <a:avLst/>
          </a:prstGeom>
        </p:spPr>
      </p:pic>
      <p:pic>
        <p:nvPicPr>
          <p:cNvPr id="11" name="Рисунок 10" descr="i (2)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588224" y="2636912"/>
            <a:ext cx="1606459" cy="1048891"/>
          </a:xfrm>
          <a:prstGeom prst="rect">
            <a:avLst/>
          </a:prstGeom>
        </p:spPr>
      </p:pic>
      <p:pic>
        <p:nvPicPr>
          <p:cNvPr id="12" name="Рисунок 11" descr="white-rice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827584" y="4581128"/>
            <a:ext cx="1740024" cy="17400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.33302 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02  E" pathEditMode="relative" ptsTypes="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00555E-6 L -0.2283 0.25185 " pathEditMode="relative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524 0.01572 L -0.28212 -0.28839 " pathEditMode="relative" ptsTypes="AA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02  E" pathEditMode="relative" ptsTypes="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02  E" pathEditMode="relative" ptsTypes="">
                                      <p:cBhvr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урока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algn="ctr">
              <a:buNone/>
            </a:pPr>
            <a:r>
              <a:rPr lang="en-US" sz="3600" i="1" u="sng" dirty="0" smtClean="0">
                <a:solidFill>
                  <a:srgbClr val="FF0000"/>
                </a:solidFill>
              </a:rPr>
              <a:t>Must:</a:t>
            </a:r>
          </a:p>
          <a:p>
            <a:pPr algn="ctr">
              <a:buFont typeface="Wingdings" pitchFamily="2" charset="2"/>
              <a:buChar char="ü"/>
            </a:pPr>
            <a:r>
              <a:rPr lang="ru-RU" sz="3600" i="1" dirty="0" smtClean="0">
                <a:solidFill>
                  <a:srgbClr val="FF0000"/>
                </a:solidFill>
              </a:rPr>
              <a:t>Узнать новые слова</a:t>
            </a:r>
          </a:p>
          <a:p>
            <a:pPr algn="ctr">
              <a:buFont typeface="Wingdings" pitchFamily="2" charset="2"/>
              <a:buChar char="ü"/>
            </a:pPr>
            <a:r>
              <a:rPr lang="ru-RU" sz="3600" i="1" dirty="0" smtClean="0">
                <a:solidFill>
                  <a:srgbClr val="FF0000"/>
                </a:solidFill>
              </a:rPr>
              <a:t>Повторить слова по теме, которые проходили раньше</a:t>
            </a: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/>
          </a:p>
          <a:p>
            <a:pPr algn="r">
              <a:buNone/>
            </a:pPr>
            <a:r>
              <a:rPr lang="en-US" sz="3600" b="1" u="sng" dirty="0" smtClean="0">
                <a:solidFill>
                  <a:srgbClr val="00B050"/>
                </a:solidFill>
              </a:rPr>
              <a:t>Should:</a:t>
            </a:r>
          </a:p>
          <a:p>
            <a:pPr algn="r">
              <a:buFont typeface="Wingdings" pitchFamily="2" charset="2"/>
              <a:buChar char="Ø"/>
            </a:pPr>
            <a:r>
              <a:rPr lang="en-US" sz="3600" b="1" dirty="0" smtClean="0">
                <a:solidFill>
                  <a:srgbClr val="00B050"/>
                </a:solidFill>
              </a:rPr>
              <a:t>Listen to the tape</a:t>
            </a:r>
          </a:p>
          <a:p>
            <a:pPr algn="r">
              <a:buFont typeface="Wingdings" pitchFamily="2" charset="2"/>
              <a:buChar char="Ø"/>
            </a:pPr>
            <a:r>
              <a:rPr lang="en-US" sz="3600" b="1" dirty="0" smtClean="0">
                <a:solidFill>
                  <a:srgbClr val="00B050"/>
                </a:solidFill>
              </a:rPr>
              <a:t>Read the texts</a:t>
            </a:r>
          </a:p>
          <a:p>
            <a:pPr algn="r">
              <a:buFont typeface="Wingdings" pitchFamily="2" charset="2"/>
              <a:buChar char="Ø"/>
            </a:pPr>
            <a:r>
              <a:rPr lang="en-US" sz="3600" b="1" dirty="0" smtClean="0">
                <a:solidFill>
                  <a:srgbClr val="00B050"/>
                </a:solidFill>
              </a:rPr>
              <a:t>Speak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0070C0"/>
                </a:solidFill>
              </a:rPr>
              <a:t>Homework</a:t>
            </a:r>
            <a:endParaRPr lang="ru-RU" sz="6000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000" b="1" dirty="0" smtClean="0"/>
              <a:t>Творческое задание:</a:t>
            </a:r>
          </a:p>
          <a:p>
            <a:pPr algn="ctr">
              <a:buNone/>
            </a:pPr>
            <a:r>
              <a:rPr lang="ru-RU" sz="6600" i="1" dirty="0" smtClean="0"/>
              <a:t>Составить список покупок в рабочей тетради</a:t>
            </a:r>
            <a:endParaRPr lang="ru-RU" sz="6600" i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332656"/>
            <a:ext cx="8686800" cy="633670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n-US" dirty="0" smtClean="0">
                <a:latin typeface="Comic Sans MS" pitchFamily="66" charset="0"/>
              </a:rPr>
              <a:t>I eat </a:t>
            </a:r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apples-</a:t>
            </a:r>
            <a:r>
              <a:rPr lang="en-US" dirty="0" smtClean="0">
                <a:latin typeface="Comic Sans MS" pitchFamily="66" charset="0"/>
              </a:rPr>
              <a:t> crunch, crunch, crunch</a:t>
            </a:r>
          </a:p>
          <a:p>
            <a:pPr algn="just">
              <a:buNone/>
            </a:pPr>
            <a:endParaRPr lang="ru-RU" dirty="0" smtClean="0">
              <a:latin typeface="Comic Sans MS" pitchFamily="66" charset="0"/>
            </a:endParaRPr>
          </a:p>
          <a:p>
            <a:pPr algn="just">
              <a:buNone/>
            </a:pPr>
            <a:endParaRPr lang="ru-RU" dirty="0" smtClean="0">
              <a:latin typeface="Comic Sans MS" pitchFamily="66" charset="0"/>
            </a:endParaRPr>
          </a:p>
          <a:p>
            <a:pPr algn="just">
              <a:buNone/>
            </a:pPr>
            <a:r>
              <a:rPr lang="en-US" dirty="0" smtClean="0">
                <a:latin typeface="Comic Sans MS" pitchFamily="66" charset="0"/>
              </a:rPr>
              <a:t> I eat </a:t>
            </a:r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sandwiches-</a:t>
            </a:r>
            <a:r>
              <a:rPr lang="en-US" dirty="0" smtClean="0">
                <a:latin typeface="Comic Sans MS" pitchFamily="66" charset="0"/>
              </a:rPr>
              <a:t> munch, munch, munch</a:t>
            </a:r>
            <a:endParaRPr lang="ru-RU" dirty="0" smtClean="0">
              <a:latin typeface="Comic Sans MS" pitchFamily="66" charset="0"/>
            </a:endParaRPr>
          </a:p>
          <a:p>
            <a:pPr algn="just">
              <a:buNone/>
            </a:pPr>
            <a:endParaRPr lang="en-US" dirty="0" smtClean="0">
              <a:latin typeface="Comic Sans MS" pitchFamily="66" charset="0"/>
            </a:endParaRPr>
          </a:p>
          <a:p>
            <a:pPr algn="just">
              <a:buNone/>
            </a:pPr>
            <a:endParaRPr lang="ru-RU" dirty="0" smtClean="0">
              <a:latin typeface="Comic Sans MS" pitchFamily="66" charset="0"/>
            </a:endParaRPr>
          </a:p>
          <a:p>
            <a:pPr algn="just">
              <a:buNone/>
            </a:pPr>
            <a:r>
              <a:rPr lang="en-US" dirty="0" smtClean="0">
                <a:latin typeface="Comic Sans MS" pitchFamily="66" charset="0"/>
              </a:rPr>
              <a:t> I eat </a:t>
            </a:r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lollipops-</a:t>
            </a:r>
            <a:r>
              <a:rPr lang="en-US" dirty="0" smtClean="0">
                <a:latin typeface="Comic Sans MS" pitchFamily="66" charset="0"/>
              </a:rPr>
              <a:t> lick, lick, lick</a:t>
            </a:r>
            <a:endParaRPr lang="ru-RU" dirty="0" smtClean="0">
              <a:latin typeface="Comic Sans MS" pitchFamily="66" charset="0"/>
            </a:endParaRPr>
          </a:p>
          <a:p>
            <a:pPr algn="just">
              <a:buNone/>
            </a:pPr>
            <a:endParaRPr lang="en-US" dirty="0" smtClean="0">
              <a:latin typeface="Comic Sans MS" pitchFamily="66" charset="0"/>
            </a:endParaRPr>
          </a:p>
          <a:p>
            <a:pPr algn="just">
              <a:buNone/>
            </a:pPr>
            <a:endParaRPr lang="ru-RU" dirty="0" smtClean="0">
              <a:latin typeface="Comic Sans MS" pitchFamily="66" charset="0"/>
            </a:endParaRPr>
          </a:p>
          <a:p>
            <a:pPr algn="just">
              <a:buNone/>
            </a:pPr>
            <a:r>
              <a:rPr lang="en-US" dirty="0" smtClean="0">
                <a:latin typeface="Comic Sans MS" pitchFamily="66" charset="0"/>
              </a:rPr>
              <a:t> But I eat </a:t>
            </a:r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ice cream </a:t>
            </a:r>
            <a:r>
              <a:rPr lang="en-US" dirty="0" smtClean="0">
                <a:latin typeface="Comic Sans MS" pitchFamily="66" charset="0"/>
              </a:rPr>
              <a:t>quick, quick, quick</a:t>
            </a:r>
            <a:endParaRPr lang="ru-RU" dirty="0"/>
          </a:p>
        </p:txBody>
      </p:sp>
      <p:pic>
        <p:nvPicPr>
          <p:cNvPr id="7" name="Рисунок 6" descr="s_4647191.jpe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15140" y="142852"/>
            <a:ext cx="1838008" cy="1838008"/>
          </a:xfrm>
          <a:prstGeom prst="rect">
            <a:avLst/>
          </a:prstGeom>
        </p:spPr>
      </p:pic>
      <p:pic>
        <p:nvPicPr>
          <p:cNvPr id="8" name="Рисунок 7" descr="сендвіч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3768" y="2428868"/>
            <a:ext cx="1692282" cy="1604816"/>
          </a:xfrm>
          <a:prstGeom prst="rect">
            <a:avLst/>
          </a:prstGeom>
        </p:spPr>
      </p:pic>
      <p:pic>
        <p:nvPicPr>
          <p:cNvPr id="9" name="Рисунок 8" descr="lollipop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72198" y="3357562"/>
            <a:ext cx="1273344" cy="1907766"/>
          </a:xfrm>
          <a:prstGeom prst="rect">
            <a:avLst/>
          </a:prstGeom>
        </p:spPr>
      </p:pic>
      <p:pic>
        <p:nvPicPr>
          <p:cNvPr id="10" name="Рисунок 9" descr="morog76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941979" y="4869160"/>
            <a:ext cx="1202021" cy="16036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dirty="0" smtClean="0">
                <a:latin typeface="Arial Black" pitchFamily="34" charset="0"/>
              </a:rPr>
              <a:t>Meat </a:t>
            </a:r>
            <a:endParaRPr lang="ru-RU" sz="8000" dirty="0">
              <a:latin typeface="Arial Black" pitchFamily="34" charset="0"/>
            </a:endParaRPr>
          </a:p>
        </p:txBody>
      </p:sp>
      <p:pic>
        <p:nvPicPr>
          <p:cNvPr id="4" name="Содержимое 3" descr="i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7704" y="1340768"/>
            <a:ext cx="5256584" cy="525658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>
                <a:latin typeface="Arial Black" pitchFamily="34" charset="0"/>
              </a:rPr>
              <a:t>Potatoes </a:t>
            </a:r>
            <a:endParaRPr lang="ru-RU" sz="6600" dirty="0">
              <a:latin typeface="Arial Black" pitchFamily="34" charset="0"/>
            </a:endParaRPr>
          </a:p>
        </p:txBody>
      </p:sp>
      <p:pic>
        <p:nvPicPr>
          <p:cNvPr id="4" name="Содержимое 3" descr="kartofel0ot0zasosov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03647" y="1484784"/>
            <a:ext cx="7036211" cy="432048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>
                <a:latin typeface="Arial Black" pitchFamily="34" charset="0"/>
              </a:rPr>
              <a:t>Biscuits </a:t>
            </a:r>
            <a:endParaRPr lang="ru-RU" sz="6600" dirty="0">
              <a:latin typeface="Arial Black" pitchFamily="34" charset="0"/>
            </a:endParaRPr>
          </a:p>
        </p:txBody>
      </p:sp>
      <p:pic>
        <p:nvPicPr>
          <p:cNvPr id="4" name="Содержимое 3" descr="pechene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98247" y="1600200"/>
            <a:ext cx="6812470" cy="47091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>
                <a:latin typeface="Arial Black" pitchFamily="34" charset="0"/>
              </a:rPr>
              <a:t>Milk </a:t>
            </a:r>
            <a:endParaRPr lang="ru-RU" sz="6600" dirty="0">
              <a:latin typeface="Arial Black" pitchFamily="34" charset="0"/>
            </a:endParaRPr>
          </a:p>
        </p:txBody>
      </p:sp>
      <p:pic>
        <p:nvPicPr>
          <p:cNvPr id="4" name="Содержимое 3" descr="d4acf4020851b0d436f3ce34a6b9a8b1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E6E9E0"/>
              </a:clrFrom>
              <a:clrTo>
                <a:srgbClr val="E6E9E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9632" y="1556792"/>
            <a:ext cx="6860580" cy="514543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>
                <a:latin typeface="Arial Black" pitchFamily="34" charset="0"/>
              </a:rPr>
              <a:t>Cake </a:t>
            </a:r>
            <a:endParaRPr lang="ru-RU" sz="6600" dirty="0">
              <a:latin typeface="Arial Black" pitchFamily="34" charset="0"/>
            </a:endParaRPr>
          </a:p>
        </p:txBody>
      </p:sp>
      <p:pic>
        <p:nvPicPr>
          <p:cNvPr id="4" name="Содержимое 3" descr="i (1)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FCFFFF"/>
              </a:clrFrom>
              <a:clrTo>
                <a:srgbClr val="FC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19672" y="1484784"/>
            <a:ext cx="6120680" cy="507829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>
                <a:latin typeface="Arial Black" pitchFamily="34" charset="0"/>
              </a:rPr>
              <a:t>Orange juice</a:t>
            </a:r>
            <a:endParaRPr lang="ru-RU" sz="6600" dirty="0">
              <a:latin typeface="Arial Black" pitchFamily="34" charset="0"/>
            </a:endParaRPr>
          </a:p>
        </p:txBody>
      </p:sp>
      <p:pic>
        <p:nvPicPr>
          <p:cNvPr id="4" name="Содержимое 3" descr="Orange_fruit_Juice_Fruit_443369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0081A1"/>
              </a:clrFrom>
              <a:clrTo>
                <a:srgbClr val="0081A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7624" y="1556792"/>
            <a:ext cx="7700935" cy="504772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184</Words>
  <Application>Microsoft Office PowerPoint</Application>
  <PresentationFormat>Экран (4:3)</PresentationFormat>
  <Paragraphs>58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Техническая карта 6а, модуль 3 «Все, что я люблю» к УМК Быковой Н.И. , Дуди Д. «Английский в фокусе» 3  класс  </vt:lpstr>
      <vt:lpstr>Цели урока</vt:lpstr>
      <vt:lpstr>Слайд 3</vt:lpstr>
      <vt:lpstr>Meat </vt:lpstr>
      <vt:lpstr>Potatoes </vt:lpstr>
      <vt:lpstr>Biscuits </vt:lpstr>
      <vt:lpstr>Milk </vt:lpstr>
      <vt:lpstr>Cake </vt:lpstr>
      <vt:lpstr>Orange juice</vt:lpstr>
      <vt:lpstr>Pasta </vt:lpstr>
      <vt:lpstr>Carrots </vt:lpstr>
      <vt:lpstr>Sausages </vt:lpstr>
      <vt:lpstr>Rice </vt:lpstr>
      <vt:lpstr>Popcorn </vt:lpstr>
      <vt:lpstr>Coke </vt:lpstr>
      <vt:lpstr>Слайд 16</vt:lpstr>
      <vt:lpstr>Слайд 17</vt:lpstr>
      <vt:lpstr>Слайд 18</vt:lpstr>
      <vt:lpstr>Слайд 19</vt:lpstr>
      <vt:lpstr>Homework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 класс  In my lunch box</dc:title>
  <dc:creator>User</dc:creator>
  <cp:lastModifiedBy>User</cp:lastModifiedBy>
  <cp:revision>11</cp:revision>
  <dcterms:created xsi:type="dcterms:W3CDTF">2015-11-25T15:58:41Z</dcterms:created>
  <dcterms:modified xsi:type="dcterms:W3CDTF">2016-02-14T06:08:46Z</dcterms:modified>
</cp:coreProperties>
</file>